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70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04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3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49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1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0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65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9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4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35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11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4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/>
              <a:t>I salti di Tremotto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sz="3200"/>
              <a:t>Scuola dell’infanzia  di Barolo</a:t>
            </a:r>
          </a:p>
          <a:p>
            <a:r>
              <a:rPr lang="it-IT" sz="3800"/>
              <a:t>Anno scolastico 2016 - 2017</a:t>
            </a:r>
          </a:p>
        </p:txBody>
      </p:sp>
    </p:spTree>
    <p:extLst>
      <p:ext uri="{BB962C8B-B14F-4D97-AF65-F5344CB8AC3E}">
        <p14:creationId xmlns:p14="http://schemas.microsoft.com/office/powerpoint/2010/main" val="368306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990599"/>
            <a:ext cx="8128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7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990599"/>
            <a:ext cx="8128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5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990599"/>
            <a:ext cx="8128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1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990599"/>
            <a:ext cx="8128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1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990599"/>
            <a:ext cx="8128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5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990599"/>
            <a:ext cx="8128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9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990599"/>
            <a:ext cx="8128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90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Raccolt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Raccolta</vt:lpstr>
      <vt:lpstr>I salti di Tremotto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salti di Tremotto</dc:title>
  <cp:revision>1</cp:revision>
  <dcterms:modified xsi:type="dcterms:W3CDTF">2017-01-25T11:26:01Z</dcterms:modified>
</cp:coreProperties>
</file>